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9"/>
  </p:notesMasterIdLst>
  <p:sldIdLst>
    <p:sldId id="256" r:id="rId2"/>
    <p:sldId id="261" r:id="rId3"/>
    <p:sldId id="262" r:id="rId4"/>
    <p:sldId id="259" r:id="rId5"/>
    <p:sldId id="260" r:id="rId6"/>
    <p:sldId id="257" r:id="rId7"/>
    <p:sldId id="258" r:id="rId8"/>
  </p:sldIdLst>
  <p:sldSz cx="10972800" cy="13533438"/>
  <p:notesSz cx="6858000" cy="9144000"/>
  <p:defaultTextStyle>
    <a:defPPr>
      <a:defRPr lang="en-US"/>
    </a:defPPr>
    <a:lvl1pPr marL="0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6966"/>
  </p:normalViewPr>
  <p:slideViewPr>
    <p:cSldViewPr snapToGrid="0" snapToObjects="1">
      <p:cViewPr varScale="1">
        <p:scale>
          <a:sx n="77" d="100"/>
          <a:sy n="77" d="100"/>
        </p:scale>
        <p:origin x="2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02D2E-C9D8-204B-9C2C-A8BFF17243C4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8050" y="1143000"/>
            <a:ext cx="2501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18DC2-21D7-DA48-BC7B-3ECC733DC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8050" y="1143000"/>
            <a:ext cx="2501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18DC2-21D7-DA48-BC7B-3ECC733DC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214849"/>
            <a:ext cx="9326880" cy="4711641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7108189"/>
            <a:ext cx="8229600" cy="3267447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4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720530"/>
            <a:ext cx="2366010" cy="11468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720530"/>
            <a:ext cx="6960870" cy="114689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3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3373965"/>
            <a:ext cx="9464040" cy="5629533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9056756"/>
            <a:ext cx="9464040" cy="296043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3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3602651"/>
            <a:ext cx="4663440" cy="85868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3602651"/>
            <a:ext cx="4663440" cy="85868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20533"/>
            <a:ext cx="9464040" cy="2615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3317573"/>
            <a:ext cx="4642008" cy="1625891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943464"/>
            <a:ext cx="4642008" cy="72710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3317573"/>
            <a:ext cx="4664869" cy="1625891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943464"/>
            <a:ext cx="4664869" cy="72710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5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02229"/>
            <a:ext cx="3539014" cy="31578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948567"/>
            <a:ext cx="5554980" cy="96175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4060032"/>
            <a:ext cx="3539014" cy="7521710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02229"/>
            <a:ext cx="3539014" cy="31578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948567"/>
            <a:ext cx="5554980" cy="961751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4060032"/>
            <a:ext cx="3539014" cy="7521710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4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720533"/>
            <a:ext cx="9464040" cy="2615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3602651"/>
            <a:ext cx="9464040" cy="858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2543495"/>
            <a:ext cx="2468880" cy="720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A0CE0-2DEA-0B45-AE6E-45C140A8FB17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2543495"/>
            <a:ext cx="3703320" cy="720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2543495"/>
            <a:ext cx="2468880" cy="7205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9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24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23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16.png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1897701" y="-13700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3778628" y="-13700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5525142" y="-13700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7289449" y="-13700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1897701" y="92862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3757358" y="92862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5490292" y="92862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7340891" y="92862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61" y="4210418"/>
            <a:ext cx="7023173" cy="2393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586FD4-10DF-3544-ACF9-09CC7E6EE60C}"/>
              </a:ext>
            </a:extLst>
          </p:cNvPr>
          <p:cNvGrpSpPr/>
          <p:nvPr/>
        </p:nvGrpSpPr>
        <p:grpSpPr>
          <a:xfrm>
            <a:off x="1377374" y="-1832831"/>
            <a:ext cx="7615213" cy="5892900"/>
            <a:chOff x="-8315044" y="2415220"/>
            <a:chExt cx="7615213" cy="58929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35582A-F5FD-044F-B337-BF6389D69681}"/>
                </a:ext>
              </a:extLst>
            </p:cNvPr>
            <p:cNvGrpSpPr/>
            <p:nvPr/>
          </p:nvGrpSpPr>
          <p:grpSpPr>
            <a:xfrm>
              <a:off x="-8315044" y="5817854"/>
              <a:ext cx="7615213" cy="2490266"/>
              <a:chOff x="-8413579" y="5817854"/>
              <a:chExt cx="7615213" cy="249026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0D13214-C373-8F45-BFCF-B4577E34C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9876"/>
              <a:stretch/>
            </p:blipFill>
            <p:spPr>
              <a:xfrm>
                <a:off x="-8413579" y="5817854"/>
                <a:ext cx="2508239" cy="247367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B8C1BF9-EA82-7246-BE49-07B75B608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65" r="55723"/>
              <a:stretch/>
            </p:blipFill>
            <p:spPr>
              <a:xfrm>
                <a:off x="-6253673" y="5817856"/>
                <a:ext cx="1867121" cy="247367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6D9F8D3-40B1-1A40-BC98-9D8F3F08C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196" r="56560"/>
              <a:stretch/>
            </p:blipFill>
            <p:spPr>
              <a:xfrm>
                <a:off x="-4432875" y="5834441"/>
                <a:ext cx="1813711" cy="247367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1D4BFE3-4477-B04D-B154-D5AC19195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77" r="55968"/>
              <a:stretch/>
            </p:blipFill>
            <p:spPr>
              <a:xfrm>
                <a:off x="-2612579" y="5817854"/>
                <a:ext cx="1814213" cy="247367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AC6C3C-E53D-5246-AE49-DA12AE0581C3}"/>
                </a:ext>
              </a:extLst>
            </p:cNvPr>
            <p:cNvGrpSpPr/>
            <p:nvPr/>
          </p:nvGrpSpPr>
          <p:grpSpPr>
            <a:xfrm>
              <a:off x="-8270927" y="2415220"/>
              <a:ext cx="7526979" cy="2473679"/>
              <a:chOff x="-8128275" y="2415220"/>
              <a:chExt cx="7526979" cy="24736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BBC0351-789A-854A-9431-94A9E0E28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6881"/>
              <a:stretch/>
            </p:blipFill>
            <p:spPr>
              <a:xfrm>
                <a:off x="-8128275" y="2415220"/>
                <a:ext cx="2157676" cy="247367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D183D72-5CAE-9644-BE78-616C74216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10" r="57651"/>
              <a:stretch/>
            </p:blipFill>
            <p:spPr>
              <a:xfrm>
                <a:off x="-5970599" y="2415220"/>
                <a:ext cx="1803385" cy="24736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E503DDE-F1DD-9843-94D5-D8C17BFD2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100" r="57572"/>
              <a:stretch/>
            </p:blipFill>
            <p:spPr>
              <a:xfrm>
                <a:off x="-2419105" y="2415220"/>
                <a:ext cx="1817809" cy="24736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C334E3E-201F-0E41-8854-BE2F0ECB2C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03" r="56977"/>
              <a:stretch/>
            </p:blipFill>
            <p:spPr>
              <a:xfrm>
                <a:off x="-4136864" y="2415220"/>
                <a:ext cx="1787459" cy="2473679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1365927" y="4251345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8635781" y="4248447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965846" y="-997401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3142189" y="-997401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965846" y="9443064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599972" y="9443064"/>
            <a:ext cx="7850334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 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2598572" y="993768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2598572" y="1294982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6434644" y="993768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F1ABBC-BEC0-C44F-BD50-FD3BD954DE8B}"/>
              </a:ext>
            </a:extLst>
          </p:cNvPr>
          <p:cNvGrpSpPr/>
          <p:nvPr/>
        </p:nvGrpSpPr>
        <p:grpSpPr>
          <a:xfrm>
            <a:off x="1435759" y="10571047"/>
            <a:ext cx="4317837" cy="2489403"/>
            <a:chOff x="8294569" y="1185248"/>
            <a:chExt cx="2374703" cy="136911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3A5DF1C-CCE2-814C-8693-F3531BD27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C190B37-46DF-0345-B3B3-FDA5D455F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E6D2DF-4432-F74E-BC90-AC72AFF20928}"/>
              </a:ext>
            </a:extLst>
          </p:cNvPr>
          <p:cNvGrpSpPr/>
          <p:nvPr/>
        </p:nvGrpSpPr>
        <p:grpSpPr>
          <a:xfrm>
            <a:off x="5093395" y="13436556"/>
            <a:ext cx="3960123" cy="2477304"/>
            <a:chOff x="10518808" y="2988817"/>
            <a:chExt cx="2177969" cy="136245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3D244E-B2A3-A84D-B0E2-58986730A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24D310D-604F-2A4F-97E2-90D3599B0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7298" r="7632"/>
            <a:stretch/>
          </p:blipFill>
          <p:spPr>
            <a:xfrm>
              <a:off x="11730198" y="2988817"/>
              <a:ext cx="966579" cy="136245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3A33CF-C352-A34F-9C99-AB887111AC36}"/>
              </a:ext>
            </a:extLst>
          </p:cNvPr>
          <p:cNvGrpSpPr/>
          <p:nvPr/>
        </p:nvGrpSpPr>
        <p:grpSpPr>
          <a:xfrm>
            <a:off x="5448941" y="10583143"/>
            <a:ext cx="3604574" cy="2486048"/>
            <a:chOff x="10779307" y="1143448"/>
            <a:chExt cx="1982426" cy="136726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731CC13-C70B-114B-8DB6-56ED64E44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228" r="55643"/>
            <a:stretch/>
          </p:blipFill>
          <p:spPr>
            <a:xfrm>
              <a:off x="10779307" y="1148257"/>
              <a:ext cx="1023303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9E40A3D-A8B9-1E43-BF6C-7BBF96AC8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6270" r="7093"/>
            <a:stretch/>
          </p:blipFill>
          <p:spPr>
            <a:xfrm>
              <a:off x="11751955" y="1143448"/>
              <a:ext cx="1009778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AEA26A-9F22-5E4F-BB0B-74A87A9C5BE0}"/>
              </a:ext>
            </a:extLst>
          </p:cNvPr>
          <p:cNvGrpSpPr/>
          <p:nvPr/>
        </p:nvGrpSpPr>
        <p:grpSpPr>
          <a:xfrm>
            <a:off x="1435757" y="13436559"/>
            <a:ext cx="3924832" cy="2481537"/>
            <a:chOff x="8239985" y="3023766"/>
            <a:chExt cx="2158561" cy="136478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FA2FF7C-D6C3-024C-966E-B07326BD0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DE520EC-B40F-134A-AB70-9ED91745D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851" r="7488"/>
            <a:stretch/>
          </p:blipFill>
          <p:spPr>
            <a:xfrm>
              <a:off x="9415690" y="3026094"/>
              <a:ext cx="982856" cy="136245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0593"/>
          <a:stretch/>
        </p:blipFill>
        <p:spPr>
          <a:xfrm>
            <a:off x="1538041" y="5755871"/>
            <a:ext cx="2236963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312"/>
          <a:stretch/>
        </p:blipFill>
        <p:spPr>
          <a:xfrm>
            <a:off x="7189585" y="7022546"/>
            <a:ext cx="2143921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159" r="14683"/>
          <a:stretch/>
        </p:blipFill>
        <p:spPr>
          <a:xfrm>
            <a:off x="5407492" y="7022547"/>
            <a:ext cx="1805381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2807643" y="4937373"/>
            <a:ext cx="5232785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MSC05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965846" y="4937373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222" r="10593"/>
          <a:stretch/>
        </p:blipFill>
        <p:spPr>
          <a:xfrm>
            <a:off x="5319577" y="5785708"/>
            <a:ext cx="1981204" cy="12368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618" t="1" r="14898" b="1"/>
          <a:stretch/>
        </p:blipFill>
        <p:spPr>
          <a:xfrm>
            <a:off x="3673284" y="5755871"/>
            <a:ext cx="1763507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718"/>
          <a:stretch/>
        </p:blipFill>
        <p:spPr>
          <a:xfrm>
            <a:off x="7174201" y="5785708"/>
            <a:ext cx="2158780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11569"/>
          <a:stretch/>
        </p:blipFill>
        <p:spPr>
          <a:xfrm>
            <a:off x="1557799" y="6997248"/>
            <a:ext cx="2212539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857" r="15467"/>
          <a:stretch/>
        </p:blipFill>
        <p:spPr>
          <a:xfrm>
            <a:off x="3670875" y="7031837"/>
            <a:ext cx="1768318" cy="12368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85ED00A-7776-734D-82E9-92414B24C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61" y="8534250"/>
            <a:ext cx="7023173" cy="23932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0D50E9F-86BE-8E48-9536-2105F8B06665}"/>
              </a:ext>
            </a:extLst>
          </p:cNvPr>
          <p:cNvSpPr txBox="1"/>
          <p:nvPr/>
        </p:nvSpPr>
        <p:spPr>
          <a:xfrm>
            <a:off x="1365927" y="8575177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9D2CFC-57A4-714B-A108-779E0011CF0B}"/>
              </a:ext>
            </a:extLst>
          </p:cNvPr>
          <p:cNvSpPr txBox="1"/>
          <p:nvPr/>
        </p:nvSpPr>
        <p:spPr>
          <a:xfrm>
            <a:off x="8635781" y="8572279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6523544" y="1294982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4382256-3B1B-A04C-9681-BAD14D184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61" y="14055953"/>
            <a:ext cx="7023173" cy="23932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58D41F2-9D1F-534B-886C-B973B6AF0C86}"/>
              </a:ext>
            </a:extLst>
          </p:cNvPr>
          <p:cNvSpPr txBox="1"/>
          <p:nvPr/>
        </p:nvSpPr>
        <p:spPr>
          <a:xfrm>
            <a:off x="1365927" y="14096882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EF3745-4255-7E46-9BB6-1013C6087145}"/>
              </a:ext>
            </a:extLst>
          </p:cNvPr>
          <p:cNvSpPr txBox="1"/>
          <p:nvPr/>
        </p:nvSpPr>
        <p:spPr>
          <a:xfrm>
            <a:off x="8635781" y="14093984"/>
            <a:ext cx="1203105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</p:spTree>
    <p:extLst>
      <p:ext uri="{BB962C8B-B14F-4D97-AF65-F5344CB8AC3E}">
        <p14:creationId xmlns:p14="http://schemas.microsoft.com/office/powerpoint/2010/main" val="405206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1633996" y="12117022"/>
            <a:ext cx="539076" cy="66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8330332" y="12117022"/>
            <a:ext cx="570850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8C7B89-3204-AA49-BBE3-0FF5B5D4AA12}"/>
              </a:ext>
            </a:extLst>
          </p:cNvPr>
          <p:cNvGrpSpPr/>
          <p:nvPr/>
        </p:nvGrpSpPr>
        <p:grpSpPr>
          <a:xfrm>
            <a:off x="965849" y="4521200"/>
            <a:ext cx="9087353" cy="7595822"/>
            <a:chOff x="965846" y="145599"/>
            <a:chExt cx="9087353" cy="75958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E6E426-30F8-B049-9E19-CEB4D3D15938}"/>
                </a:ext>
              </a:extLst>
            </p:cNvPr>
            <p:cNvSpPr txBox="1"/>
            <p:nvPr/>
          </p:nvSpPr>
          <p:spPr>
            <a:xfrm>
              <a:off x="1897698" y="824620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03C017-B034-A645-BC9C-DAC3021E821F}"/>
                </a:ext>
              </a:extLst>
            </p:cNvPr>
            <p:cNvSpPr txBox="1"/>
            <p:nvPr/>
          </p:nvSpPr>
          <p:spPr>
            <a:xfrm>
              <a:off x="3778625" y="824620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BC0BC7-CD5B-8C4C-A0BD-F3580C9C18FC}"/>
                </a:ext>
              </a:extLst>
            </p:cNvPr>
            <p:cNvSpPr txBox="1"/>
            <p:nvPr/>
          </p:nvSpPr>
          <p:spPr>
            <a:xfrm>
              <a:off x="5525139" y="824620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D33724-D89D-F841-B550-40DFCC8FE0AD}"/>
                </a:ext>
              </a:extLst>
            </p:cNvPr>
            <p:cNvSpPr txBox="1"/>
            <p:nvPr/>
          </p:nvSpPr>
          <p:spPr>
            <a:xfrm>
              <a:off x="7289446" y="824620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088E89-00B7-6E44-8AAE-92E9028D35EC}"/>
                </a:ext>
              </a:extLst>
            </p:cNvPr>
            <p:cNvSpPr txBox="1"/>
            <p:nvPr/>
          </p:nvSpPr>
          <p:spPr>
            <a:xfrm>
              <a:off x="1897698" y="4220305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4696A-73B1-994D-8146-21F01C3B9B0C}"/>
                </a:ext>
              </a:extLst>
            </p:cNvPr>
            <p:cNvSpPr txBox="1"/>
            <p:nvPr/>
          </p:nvSpPr>
          <p:spPr>
            <a:xfrm>
              <a:off x="3757355" y="4220305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DDD120-EADC-FF49-A82F-6E8E28CAA948}"/>
                </a:ext>
              </a:extLst>
            </p:cNvPr>
            <p:cNvSpPr txBox="1"/>
            <p:nvPr/>
          </p:nvSpPr>
          <p:spPr>
            <a:xfrm>
              <a:off x="5490289" y="4220305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MSC07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3CDA68-3C83-654F-BD4D-8B8D2312B58E}"/>
                </a:ext>
              </a:extLst>
            </p:cNvPr>
            <p:cNvSpPr txBox="1"/>
            <p:nvPr/>
          </p:nvSpPr>
          <p:spPr>
            <a:xfrm>
              <a:off x="7340888" y="4220305"/>
              <a:ext cx="2549273" cy="639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55" dirty="0"/>
                <a:t>MSC10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8CAD6B-368D-BF4F-A876-9D79927CE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993" t="64700" r="2086" b="12197"/>
            <a:stretch/>
          </p:blipFill>
          <p:spPr>
            <a:xfrm>
              <a:off x="1738958" y="7502096"/>
              <a:ext cx="7023173" cy="23932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586FD4-10DF-3544-ACF9-09CC7E6EE60C}"/>
                </a:ext>
              </a:extLst>
            </p:cNvPr>
            <p:cNvGrpSpPr/>
            <p:nvPr/>
          </p:nvGrpSpPr>
          <p:grpSpPr>
            <a:xfrm>
              <a:off x="1377371" y="1458850"/>
              <a:ext cx="7615213" cy="5892900"/>
              <a:chOff x="-8315044" y="2415220"/>
              <a:chExt cx="7615213" cy="58929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235582A-F5FD-044F-B337-BF6389D69681}"/>
                  </a:ext>
                </a:extLst>
              </p:cNvPr>
              <p:cNvGrpSpPr/>
              <p:nvPr/>
            </p:nvGrpSpPr>
            <p:grpSpPr>
              <a:xfrm>
                <a:off x="-8315044" y="5817854"/>
                <a:ext cx="7615213" cy="2490266"/>
                <a:chOff x="-8413579" y="5817854"/>
                <a:chExt cx="7615213" cy="2490266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0D13214-C373-8F45-BFCF-B4577E34C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9876"/>
                <a:stretch/>
              </p:blipFill>
              <p:spPr>
                <a:xfrm>
                  <a:off x="-8413579" y="5817854"/>
                  <a:ext cx="2508239" cy="2473679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B8C1BF9-EA82-7246-BE49-07B75B608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965" r="55723"/>
                <a:stretch/>
              </p:blipFill>
              <p:spPr>
                <a:xfrm>
                  <a:off x="-6253673" y="5817856"/>
                  <a:ext cx="1867121" cy="2473679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56D9F8D3-40B1-1A40-BC98-9D8F3F08C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196" r="56560"/>
                <a:stretch/>
              </p:blipFill>
              <p:spPr>
                <a:xfrm>
                  <a:off x="-4432875" y="5834441"/>
                  <a:ext cx="1813711" cy="2473679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1D4BFE3-4477-B04D-B154-D5AC19195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777" r="55968"/>
                <a:stretch/>
              </p:blipFill>
              <p:spPr>
                <a:xfrm>
                  <a:off x="-2612579" y="5817854"/>
                  <a:ext cx="1814213" cy="2473679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AC6C3C-E53D-5246-AE49-DA12AE0581C3}"/>
                  </a:ext>
                </a:extLst>
              </p:cNvPr>
              <p:cNvGrpSpPr/>
              <p:nvPr/>
            </p:nvGrpSpPr>
            <p:grpSpPr>
              <a:xfrm>
                <a:off x="-8270927" y="2415220"/>
                <a:ext cx="7526979" cy="2473679"/>
                <a:chOff x="-8128275" y="2415220"/>
                <a:chExt cx="7526979" cy="247367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BBC0351-789A-854A-9431-94A9E0E28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56881"/>
                <a:stretch/>
              </p:blipFill>
              <p:spPr>
                <a:xfrm>
                  <a:off x="-8128275" y="2415220"/>
                  <a:ext cx="2157676" cy="2473679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D183D72-5CAE-9644-BE78-616C74216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6310" r="57651"/>
                <a:stretch/>
              </p:blipFill>
              <p:spPr>
                <a:xfrm>
                  <a:off x="-5970599" y="2415220"/>
                  <a:ext cx="1803385" cy="247367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E503DDE-F1DD-9843-94D5-D8C17BFD2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100" r="57572"/>
                <a:stretch/>
              </p:blipFill>
              <p:spPr>
                <a:xfrm>
                  <a:off x="-2419105" y="2415220"/>
                  <a:ext cx="1817809" cy="247367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C334E3E-201F-0E41-8854-BE2F0ECB2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7303" r="56977"/>
                <a:stretch/>
              </p:blipFill>
              <p:spPr>
                <a:xfrm>
                  <a:off x="-4136864" y="2415220"/>
                  <a:ext cx="1787459" cy="2473679"/>
                </a:xfrm>
                <a:prstGeom prst="rect">
                  <a:avLst/>
                </a:prstGeom>
              </p:spPr>
            </p:pic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CA403C-1762-9348-B4D0-7B992A1B3B42}"/>
                </a:ext>
              </a:extLst>
            </p:cNvPr>
            <p:cNvSpPr txBox="1"/>
            <p:nvPr/>
          </p:nvSpPr>
          <p:spPr>
            <a:xfrm>
              <a:off x="965846" y="145599"/>
              <a:ext cx="1845490" cy="65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37" b="1" dirty="0"/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02BD9A-7A9F-9949-9927-55687F545366}"/>
                </a:ext>
              </a:extLst>
            </p:cNvPr>
            <p:cNvSpPr txBox="1"/>
            <p:nvPr/>
          </p:nvSpPr>
          <p:spPr>
            <a:xfrm>
              <a:off x="3142189" y="145599"/>
              <a:ext cx="6911010" cy="652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37" dirty="0"/>
                <a:t>All Task Feature Weights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0593"/>
          <a:stretch/>
        </p:blipFill>
        <p:spPr>
          <a:xfrm>
            <a:off x="1538041" y="1350996"/>
            <a:ext cx="2236963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312"/>
          <a:stretch/>
        </p:blipFill>
        <p:spPr>
          <a:xfrm>
            <a:off x="7189585" y="2617671"/>
            <a:ext cx="2143921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159" r="14683"/>
          <a:stretch/>
        </p:blipFill>
        <p:spPr>
          <a:xfrm>
            <a:off x="5407492" y="2617672"/>
            <a:ext cx="1805381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2807643" y="532498"/>
            <a:ext cx="5232785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MSC05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965846" y="532498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222" r="10593"/>
          <a:stretch/>
        </p:blipFill>
        <p:spPr>
          <a:xfrm>
            <a:off x="5319577" y="1380833"/>
            <a:ext cx="1981204" cy="12368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618" t="1" r="14898" b="1"/>
          <a:stretch/>
        </p:blipFill>
        <p:spPr>
          <a:xfrm>
            <a:off x="3673284" y="1350996"/>
            <a:ext cx="1763507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718"/>
          <a:stretch/>
        </p:blipFill>
        <p:spPr>
          <a:xfrm>
            <a:off x="7174201" y="1380833"/>
            <a:ext cx="2158780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11569"/>
          <a:stretch/>
        </p:blipFill>
        <p:spPr>
          <a:xfrm>
            <a:off x="1557799" y="2592373"/>
            <a:ext cx="2212539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3857" r="15467"/>
          <a:stretch/>
        </p:blipFill>
        <p:spPr>
          <a:xfrm>
            <a:off x="3670875" y="2626962"/>
            <a:ext cx="1768318" cy="12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8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16BDED-5602-DE4E-B197-81B379E40479}"/>
              </a:ext>
            </a:extLst>
          </p:cNvPr>
          <p:cNvSpPr txBox="1"/>
          <p:nvPr/>
        </p:nvSpPr>
        <p:spPr>
          <a:xfrm>
            <a:off x="1716350" y="1928358"/>
            <a:ext cx="7850334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 Feature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679E9-DB08-4B4A-8798-D5D20F3A1A48}"/>
              </a:ext>
            </a:extLst>
          </p:cNvPr>
          <p:cNvSpPr txBox="1"/>
          <p:nvPr/>
        </p:nvSpPr>
        <p:spPr>
          <a:xfrm>
            <a:off x="2714950" y="242298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C59D9-17C1-EF4B-9CE2-5063BB0152B9}"/>
              </a:ext>
            </a:extLst>
          </p:cNvPr>
          <p:cNvSpPr txBox="1"/>
          <p:nvPr/>
        </p:nvSpPr>
        <p:spPr>
          <a:xfrm>
            <a:off x="2714950" y="543512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C7EBE-20CE-4D42-A559-779685B90004}"/>
              </a:ext>
            </a:extLst>
          </p:cNvPr>
          <p:cNvSpPr txBox="1"/>
          <p:nvPr/>
        </p:nvSpPr>
        <p:spPr>
          <a:xfrm>
            <a:off x="6551022" y="242298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695EE2-809D-0F4B-9BC5-5C946B1699B0}"/>
              </a:ext>
            </a:extLst>
          </p:cNvPr>
          <p:cNvGrpSpPr/>
          <p:nvPr/>
        </p:nvGrpSpPr>
        <p:grpSpPr>
          <a:xfrm>
            <a:off x="1552137" y="3056341"/>
            <a:ext cx="4317837" cy="2489403"/>
            <a:chOff x="8294569" y="1185248"/>
            <a:chExt cx="2374703" cy="13691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E7B70B-9D37-8E4B-9F27-11DB7185B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B5A647-55F7-0546-8040-8A9F21BFF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1438F1-5F50-3543-8187-3DD2D9BDC7EB}"/>
              </a:ext>
            </a:extLst>
          </p:cNvPr>
          <p:cNvGrpSpPr/>
          <p:nvPr/>
        </p:nvGrpSpPr>
        <p:grpSpPr>
          <a:xfrm>
            <a:off x="5209773" y="5921850"/>
            <a:ext cx="3960123" cy="2477304"/>
            <a:chOff x="10518808" y="2988817"/>
            <a:chExt cx="2177969" cy="13624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705D9D-C331-AC48-9BE1-77A6FF129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11CD8A-A76E-B84E-9605-CD8169F6D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298" r="7632"/>
            <a:stretch/>
          </p:blipFill>
          <p:spPr>
            <a:xfrm>
              <a:off x="11730198" y="2988817"/>
              <a:ext cx="966579" cy="13624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FC62B5-96CF-BC4D-B409-01EF0DD01C11}"/>
              </a:ext>
            </a:extLst>
          </p:cNvPr>
          <p:cNvGrpSpPr/>
          <p:nvPr/>
        </p:nvGrpSpPr>
        <p:grpSpPr>
          <a:xfrm>
            <a:off x="5565319" y="3068437"/>
            <a:ext cx="3604574" cy="2486048"/>
            <a:chOff x="10779307" y="1143448"/>
            <a:chExt cx="1982426" cy="13672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84D17D-541E-6A40-8C8D-C2EFAB1AD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8" r="55643"/>
            <a:stretch/>
          </p:blipFill>
          <p:spPr>
            <a:xfrm>
              <a:off x="10779307" y="1148257"/>
              <a:ext cx="1023303" cy="13624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416A53-BD44-E045-86F3-B90430CA2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270" r="7093"/>
            <a:stretch/>
          </p:blipFill>
          <p:spPr>
            <a:xfrm>
              <a:off x="11751955" y="1143448"/>
              <a:ext cx="1009778" cy="1362456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727F64-5CE4-6B4E-9DAD-0C4175A186EC}"/>
              </a:ext>
            </a:extLst>
          </p:cNvPr>
          <p:cNvGrpSpPr/>
          <p:nvPr/>
        </p:nvGrpSpPr>
        <p:grpSpPr>
          <a:xfrm>
            <a:off x="1552135" y="5921853"/>
            <a:ext cx="3924832" cy="2481537"/>
            <a:chOff x="8239985" y="3023766"/>
            <a:chExt cx="2158561" cy="13647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E7F43B-DFB3-4F4F-8AB9-0106766E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0C8DAE8-FCBE-B940-8480-FBDB40AA1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851" r="7488"/>
            <a:stretch/>
          </p:blipFill>
          <p:spPr>
            <a:xfrm>
              <a:off x="9415690" y="3026094"/>
              <a:ext cx="982856" cy="136245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D9457F-DDF3-3448-9AAC-DE3E15790522}"/>
              </a:ext>
            </a:extLst>
          </p:cNvPr>
          <p:cNvSpPr txBox="1"/>
          <p:nvPr/>
        </p:nvSpPr>
        <p:spPr>
          <a:xfrm>
            <a:off x="6639922" y="543512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83DB01-1969-5744-AF85-97D63AFEE9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93" t="64700" r="2086" b="12197"/>
          <a:stretch/>
        </p:blipFill>
        <p:spPr>
          <a:xfrm>
            <a:off x="1965380" y="8655597"/>
            <a:ext cx="7023173" cy="2393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50F1B4-F05F-D848-8418-3BA5CA51A73D}"/>
              </a:ext>
            </a:extLst>
          </p:cNvPr>
          <p:cNvSpPr txBox="1"/>
          <p:nvPr/>
        </p:nvSpPr>
        <p:spPr>
          <a:xfrm>
            <a:off x="1592346" y="8696526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1E2EAF-96D8-4D49-95DA-AC305A8C1B5F}"/>
              </a:ext>
            </a:extLst>
          </p:cNvPr>
          <p:cNvSpPr txBox="1"/>
          <p:nvPr/>
        </p:nvSpPr>
        <p:spPr>
          <a:xfrm>
            <a:off x="8862200" y="8693628"/>
            <a:ext cx="1203105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</p:spTree>
    <p:extLst>
      <p:ext uri="{BB962C8B-B14F-4D97-AF65-F5344CB8AC3E}">
        <p14:creationId xmlns:p14="http://schemas.microsoft.com/office/powerpoint/2010/main" val="41639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-5795051" y="9053362"/>
            <a:ext cx="14042933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-8533403" y="2735642"/>
            <a:ext cx="2431293" cy="24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-7916537" y="195363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-5970599" y="2735642"/>
            <a:ext cx="2043179" cy="2473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-5728785" y="195363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-3313447" y="198268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-247572" y="2735642"/>
            <a:ext cx="2571109" cy="2473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34116" y="195385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-8567875" y="6183780"/>
            <a:ext cx="2508239" cy="2473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-8069422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-5891723" y="6183780"/>
            <a:ext cx="1867121" cy="2473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-5689674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-3626217" y="6183780"/>
            <a:ext cx="1813711" cy="24736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-3443666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-309478" y="6171100"/>
            <a:ext cx="1814213" cy="2473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-114856" y="546180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-5331722" y="9389512"/>
            <a:ext cx="13116268" cy="582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-3663219" y="2735642"/>
            <a:ext cx="1896304" cy="2473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-8081053" y="9748355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7605092" y="9748353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-8459347" y="598595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-3969763" y="598595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58EFDD2-518B-A64A-B952-8F2BF4395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417" y="7776804"/>
            <a:ext cx="2502006" cy="12368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421" y="2359776"/>
            <a:ext cx="2502006" cy="1236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0593"/>
          <a:stretch/>
        </p:blipFill>
        <p:spPr>
          <a:xfrm>
            <a:off x="3698939" y="2359776"/>
            <a:ext cx="2236963" cy="12368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CF3368E-BD84-2241-894A-EC15391D4F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3368"/>
          <a:stretch/>
        </p:blipFill>
        <p:spPr>
          <a:xfrm>
            <a:off x="3682126" y="7776804"/>
            <a:ext cx="2167530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1421" y="6451687"/>
            <a:ext cx="2502006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3698935" y="6451687"/>
            <a:ext cx="2236963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1421" y="5074004"/>
            <a:ext cx="2502006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3698935" y="5074004"/>
            <a:ext cx="2236963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1417" y="3710667"/>
            <a:ext cx="2502006" cy="12368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0593"/>
          <a:stretch/>
        </p:blipFill>
        <p:spPr>
          <a:xfrm>
            <a:off x="3698935" y="3710667"/>
            <a:ext cx="2236963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3572773" y="598605"/>
            <a:ext cx="5232785" cy="177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All Task</a:t>
            </a:r>
          </a:p>
          <a:p>
            <a:pPr algn="ctr"/>
            <a:r>
              <a:rPr lang="en-US" sz="3637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2941254" y="598595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11464879" y="598595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2477943" y="598598"/>
            <a:ext cx="5232785" cy="121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</a:t>
            </a:r>
          </a:p>
          <a:p>
            <a:pPr algn="ctr"/>
            <a:r>
              <a:rPr lang="en-US" sz="3637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12189047" y="183526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12024484" y="5022516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6390331" y="494315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6297069" y="17179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92C79B-A491-E54A-9844-B8B910EEECA7}"/>
              </a:ext>
            </a:extLst>
          </p:cNvPr>
          <p:cNvSpPr txBox="1"/>
          <p:nvPr/>
        </p:nvSpPr>
        <p:spPr>
          <a:xfrm>
            <a:off x="12547663" y="9053362"/>
            <a:ext cx="5505192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8606D25-B3D2-224B-A615-3281D0BCF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12965930" y="9389512"/>
            <a:ext cx="4613453" cy="46311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228C403-71EC-5043-B0CB-D15E0E1D6FC3}"/>
              </a:ext>
            </a:extLst>
          </p:cNvPr>
          <p:cNvSpPr txBox="1"/>
          <p:nvPr/>
        </p:nvSpPr>
        <p:spPr>
          <a:xfrm>
            <a:off x="12497051" y="9748355"/>
            <a:ext cx="412459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8BF80-4E7E-A844-A841-4BBCBC3EF085}"/>
              </a:ext>
            </a:extLst>
          </p:cNvPr>
          <p:cNvSpPr txBox="1"/>
          <p:nvPr/>
        </p:nvSpPr>
        <p:spPr>
          <a:xfrm>
            <a:off x="17218767" y="9748353"/>
            <a:ext cx="1112623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231970-21C4-854D-89BC-279E7F128266}"/>
              </a:ext>
            </a:extLst>
          </p:cNvPr>
          <p:cNvGrpSpPr/>
          <p:nvPr/>
        </p:nvGrpSpPr>
        <p:grpSpPr>
          <a:xfrm>
            <a:off x="8668935" y="2521022"/>
            <a:ext cx="4317837" cy="2489403"/>
            <a:chOff x="8294569" y="1185248"/>
            <a:chExt cx="2374703" cy="1369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233AB5-B664-C246-A57F-7EC1EE4BD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3D54FCE-15F2-384B-A992-5E124F125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150020-AFA4-CC4E-8969-419E5A409752}"/>
              </a:ext>
            </a:extLst>
          </p:cNvPr>
          <p:cNvGrpSpPr/>
          <p:nvPr/>
        </p:nvGrpSpPr>
        <p:grpSpPr>
          <a:xfrm>
            <a:off x="15032076" y="5619382"/>
            <a:ext cx="4342589" cy="2477304"/>
            <a:chOff x="10518808" y="2988817"/>
            <a:chExt cx="2388316" cy="1362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7C3EC8-3C3B-1449-9294-B168FA42A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D1F434D-3467-8A4A-BD69-D341B1B0D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7298"/>
            <a:stretch/>
          </p:blipFill>
          <p:spPr>
            <a:xfrm>
              <a:off x="11730198" y="2988817"/>
              <a:ext cx="1176926" cy="13624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17CD9C-EAE7-4A41-942B-53ACE6088643}"/>
              </a:ext>
            </a:extLst>
          </p:cNvPr>
          <p:cNvGrpSpPr/>
          <p:nvPr/>
        </p:nvGrpSpPr>
        <p:grpSpPr>
          <a:xfrm>
            <a:off x="15042241" y="2445013"/>
            <a:ext cx="4322259" cy="2486048"/>
            <a:chOff x="10580083" y="1143448"/>
            <a:chExt cx="2377135" cy="136726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8DD7DC-8844-124F-BC02-56E1D9075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55643"/>
            <a:stretch/>
          </p:blipFill>
          <p:spPr>
            <a:xfrm>
              <a:off x="10580083" y="1148257"/>
              <a:ext cx="1222527" cy="136245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050FBE3-8C09-A74D-A448-B4A123139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6270"/>
            <a:stretch/>
          </p:blipFill>
          <p:spPr>
            <a:xfrm>
              <a:off x="11751955" y="1143448"/>
              <a:ext cx="1205263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DCB6DE-17CF-134A-8FB6-D8FE63F6571F}"/>
              </a:ext>
            </a:extLst>
          </p:cNvPr>
          <p:cNvGrpSpPr/>
          <p:nvPr/>
        </p:nvGrpSpPr>
        <p:grpSpPr>
          <a:xfrm>
            <a:off x="8677788" y="5633619"/>
            <a:ext cx="4300114" cy="2481537"/>
            <a:chOff x="8239985" y="3023766"/>
            <a:chExt cx="2364957" cy="1364784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76DF4CF-6136-CC45-9A2F-BB8441A62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66F837-327F-3442-B328-EE9CE0C0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6850"/>
            <a:stretch/>
          </p:blipFill>
          <p:spPr>
            <a:xfrm>
              <a:off x="9415690" y="3026094"/>
              <a:ext cx="1189252" cy="136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75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-5795051" y="9053362"/>
            <a:ext cx="14042933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-8533403" y="2735642"/>
            <a:ext cx="2431293" cy="24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-7916537" y="195363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-5970599" y="2735642"/>
            <a:ext cx="2043179" cy="2473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-5728785" y="195363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-3313447" y="1982684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649353" y="2735642"/>
            <a:ext cx="2571109" cy="2473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1080699" y="197735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-8567875" y="6183780"/>
            <a:ext cx="2508239" cy="2473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-8069422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-5891723" y="6183780"/>
            <a:ext cx="1867121" cy="2473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-5689674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-3626217" y="6183780"/>
            <a:ext cx="1813711" cy="24736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-3443666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1027801" y="6183780"/>
            <a:ext cx="1814213" cy="2473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1080699" y="5442922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-5331722" y="9389512"/>
            <a:ext cx="13116268" cy="582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-3663219" y="2735642"/>
            <a:ext cx="1896304" cy="2473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-8081053" y="9748355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7605092" y="9748353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-8459347" y="598595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-3969763" y="598595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421" y="2359776"/>
            <a:ext cx="2502006" cy="1236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0593"/>
          <a:stretch/>
        </p:blipFill>
        <p:spPr>
          <a:xfrm>
            <a:off x="3698939" y="2359776"/>
            <a:ext cx="2236963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1421" y="6451687"/>
            <a:ext cx="2502006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0593"/>
          <a:stretch/>
        </p:blipFill>
        <p:spPr>
          <a:xfrm>
            <a:off x="3698935" y="6451687"/>
            <a:ext cx="2236963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1421" y="5074004"/>
            <a:ext cx="2502006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3698935" y="5074004"/>
            <a:ext cx="2236963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1417" y="3710667"/>
            <a:ext cx="2502006" cy="12368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3698935" y="3710667"/>
            <a:ext cx="2236963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3572773" y="598605"/>
            <a:ext cx="5232785" cy="177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All Task</a:t>
            </a:r>
          </a:p>
          <a:p>
            <a:pPr algn="ctr"/>
            <a:r>
              <a:rPr lang="en-US" sz="3637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2941254" y="598595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11464879" y="598595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2477943" y="598598"/>
            <a:ext cx="5232785" cy="121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</a:t>
            </a:r>
          </a:p>
          <a:p>
            <a:pPr algn="ctr"/>
            <a:r>
              <a:rPr lang="en-US" sz="3637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12189047" y="183526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12024484" y="5022516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6390331" y="494315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6297069" y="171799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92C79B-A491-E54A-9844-B8B910EEECA7}"/>
              </a:ext>
            </a:extLst>
          </p:cNvPr>
          <p:cNvSpPr txBox="1"/>
          <p:nvPr/>
        </p:nvSpPr>
        <p:spPr>
          <a:xfrm>
            <a:off x="12547663" y="9053362"/>
            <a:ext cx="5505192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8606D25-B3D2-224B-A615-3281D0BCF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12965930" y="9389512"/>
            <a:ext cx="4613453" cy="46311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228C403-71EC-5043-B0CB-D15E0E1D6FC3}"/>
              </a:ext>
            </a:extLst>
          </p:cNvPr>
          <p:cNvSpPr txBox="1"/>
          <p:nvPr/>
        </p:nvSpPr>
        <p:spPr>
          <a:xfrm>
            <a:off x="12497051" y="9748355"/>
            <a:ext cx="412459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8BF80-4E7E-A844-A841-4BBCBC3EF085}"/>
              </a:ext>
            </a:extLst>
          </p:cNvPr>
          <p:cNvSpPr txBox="1"/>
          <p:nvPr/>
        </p:nvSpPr>
        <p:spPr>
          <a:xfrm>
            <a:off x="17218767" y="9748353"/>
            <a:ext cx="1112623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231970-21C4-854D-89BC-279E7F128266}"/>
              </a:ext>
            </a:extLst>
          </p:cNvPr>
          <p:cNvGrpSpPr/>
          <p:nvPr/>
        </p:nvGrpSpPr>
        <p:grpSpPr>
          <a:xfrm>
            <a:off x="8668935" y="2521022"/>
            <a:ext cx="4317837" cy="2489403"/>
            <a:chOff x="8294569" y="1185248"/>
            <a:chExt cx="2374703" cy="1369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233AB5-B664-C246-A57F-7EC1EE4BD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3D54FCE-15F2-384B-A992-5E124F125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150020-AFA4-CC4E-8969-419E5A409752}"/>
              </a:ext>
            </a:extLst>
          </p:cNvPr>
          <p:cNvGrpSpPr/>
          <p:nvPr/>
        </p:nvGrpSpPr>
        <p:grpSpPr>
          <a:xfrm>
            <a:off x="15032076" y="5619382"/>
            <a:ext cx="4342589" cy="2477304"/>
            <a:chOff x="10518808" y="2988817"/>
            <a:chExt cx="2388316" cy="1362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7C3EC8-3C3B-1449-9294-B168FA42A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D1F434D-3467-8A4A-BD69-D341B1B0D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7298"/>
            <a:stretch/>
          </p:blipFill>
          <p:spPr>
            <a:xfrm>
              <a:off x="11730198" y="2988817"/>
              <a:ext cx="1176926" cy="13624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17CD9C-EAE7-4A41-942B-53ACE6088643}"/>
              </a:ext>
            </a:extLst>
          </p:cNvPr>
          <p:cNvGrpSpPr/>
          <p:nvPr/>
        </p:nvGrpSpPr>
        <p:grpSpPr>
          <a:xfrm>
            <a:off x="15042241" y="2445013"/>
            <a:ext cx="4322259" cy="2486048"/>
            <a:chOff x="10580083" y="1143448"/>
            <a:chExt cx="2377135" cy="136726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8DD7DC-8844-124F-BC02-56E1D9075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55643"/>
            <a:stretch/>
          </p:blipFill>
          <p:spPr>
            <a:xfrm>
              <a:off x="10580083" y="1148257"/>
              <a:ext cx="1222527" cy="136245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050FBE3-8C09-A74D-A448-B4A123139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6270"/>
            <a:stretch/>
          </p:blipFill>
          <p:spPr>
            <a:xfrm>
              <a:off x="11751955" y="1143448"/>
              <a:ext cx="1205263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DCB6DE-17CF-134A-8FB6-D8FE63F6571F}"/>
              </a:ext>
            </a:extLst>
          </p:cNvPr>
          <p:cNvGrpSpPr/>
          <p:nvPr/>
        </p:nvGrpSpPr>
        <p:grpSpPr>
          <a:xfrm>
            <a:off x="8677788" y="5633619"/>
            <a:ext cx="4300114" cy="2481537"/>
            <a:chOff x="8239985" y="3023766"/>
            <a:chExt cx="2364957" cy="1364784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76DF4CF-6136-CC45-9A2F-BB8441A62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66F837-327F-3442-B328-EE9CE0C0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6850"/>
            <a:stretch/>
          </p:blipFill>
          <p:spPr>
            <a:xfrm>
              <a:off x="9415690" y="3026094"/>
              <a:ext cx="1189252" cy="136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86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7C845-433B-0E42-8C64-91A0C941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8956" y="2341069"/>
            <a:ext cx="7707491" cy="381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97477-352E-524F-9572-5D60E686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536" y="7183895"/>
            <a:ext cx="7614394" cy="3764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9F182-E6EA-074D-BEE4-DA1EEB2641CD}"/>
              </a:ext>
            </a:extLst>
          </p:cNvPr>
          <p:cNvSpPr txBox="1"/>
          <p:nvPr/>
        </p:nvSpPr>
        <p:spPr>
          <a:xfrm>
            <a:off x="5757607" y="6483198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A277-1844-1F42-B8BD-10C4379A06FD}"/>
              </a:ext>
            </a:extLst>
          </p:cNvPr>
          <p:cNvSpPr txBox="1"/>
          <p:nvPr/>
        </p:nvSpPr>
        <p:spPr>
          <a:xfrm>
            <a:off x="-4259274" y="1990714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Semantic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DAF7B-E036-5E48-98D8-5BD4FE8E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772" y="2367245"/>
            <a:ext cx="8149489" cy="4028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3FC9D-0376-9746-9C8A-029D293F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38425" y="7024237"/>
            <a:ext cx="7693183" cy="3803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995F2-C651-0D41-A267-8327FB63D61A}"/>
              </a:ext>
            </a:extLst>
          </p:cNvPr>
          <p:cNvSpPr txBox="1"/>
          <p:nvPr/>
        </p:nvSpPr>
        <p:spPr>
          <a:xfrm>
            <a:off x="6072934" y="1685474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B0E73-8F4C-014C-89DA-02F8E9B88E33}"/>
              </a:ext>
            </a:extLst>
          </p:cNvPr>
          <p:cNvSpPr txBox="1"/>
          <p:nvPr/>
        </p:nvSpPr>
        <p:spPr>
          <a:xfrm>
            <a:off x="-4582648" y="6335346"/>
            <a:ext cx="2844468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Coherence</a:t>
            </a:r>
          </a:p>
        </p:txBody>
      </p:sp>
    </p:spTree>
    <p:extLst>
      <p:ext uri="{BB962C8B-B14F-4D97-AF65-F5344CB8AC3E}">
        <p14:creationId xmlns:p14="http://schemas.microsoft.com/office/powerpoint/2010/main" val="329040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A4C60-683C-5147-9CBA-C81DB057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56"/>
          <a:stretch/>
        </p:blipFill>
        <p:spPr>
          <a:xfrm>
            <a:off x="1940336" y="690805"/>
            <a:ext cx="2332549" cy="260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00B58-BC14-E24B-B191-A931689C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66"/>
          <a:stretch/>
        </p:blipFill>
        <p:spPr>
          <a:xfrm>
            <a:off x="-50589" y="690801"/>
            <a:ext cx="2374189" cy="2606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48418-0E8C-F144-AF96-6B1C37AA3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-2336590" y="3321300"/>
            <a:ext cx="2321381" cy="260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ACCC4-6B05-B449-B022-5D6961888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8" r="53876"/>
          <a:stretch/>
        </p:blipFill>
        <p:spPr>
          <a:xfrm>
            <a:off x="2270786" y="3364751"/>
            <a:ext cx="2051634" cy="2606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363A3-FAE8-EB4C-9F2D-4A64F33E3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214"/>
          <a:stretch/>
        </p:blipFill>
        <p:spPr>
          <a:xfrm>
            <a:off x="-2330088" y="5957375"/>
            <a:ext cx="2308370" cy="26061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45A3DB-EA67-0345-9437-9FFBC4F65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9" r="53711"/>
          <a:stretch/>
        </p:blipFill>
        <p:spPr>
          <a:xfrm>
            <a:off x="2223627" y="5901584"/>
            <a:ext cx="2049254" cy="2606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1F4E7-E61C-7040-B9E4-F5497C971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391"/>
          <a:stretch/>
        </p:blipFill>
        <p:spPr>
          <a:xfrm>
            <a:off x="-2478920" y="8720463"/>
            <a:ext cx="2457202" cy="2606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F24DE6-6D92-C04F-AB24-B11FF3D3DD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6" r="56095"/>
          <a:stretch/>
        </p:blipFill>
        <p:spPr>
          <a:xfrm>
            <a:off x="2116006" y="8664668"/>
            <a:ext cx="1981209" cy="26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140</Words>
  <Application>Microsoft Macintosh PowerPoint</Application>
  <PresentationFormat>Custom</PresentationFormat>
  <Paragraphs>99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cp:lastPrinted>2021-05-18T16:21:08Z</cp:lastPrinted>
  <dcterms:created xsi:type="dcterms:W3CDTF">2021-05-03T16:10:19Z</dcterms:created>
  <dcterms:modified xsi:type="dcterms:W3CDTF">2021-06-01T20:50:31Z</dcterms:modified>
</cp:coreProperties>
</file>